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pptx" ContentType="image/pptx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notesMasterIdLst>
    <p:notesMasterId r:id="rId15"/>
  </p:notesMasterIdLst>
  <p:sldSz cx="9144000" cy="5143500" type="screen16x9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arget="slides/slide2.xml" Type="http://schemas.openxmlformats.org/officeDocument/2006/relationships/slide"/>  <Relationship Id="rId4" Target="slides/slide3.xml" Type="http://schemas.openxmlformats.org/officeDocument/2006/relationships/slide"/>  <Relationship Id="rId5" Target="slides/slide4.xml" Type="http://schemas.openxmlformats.org/officeDocument/2006/relationships/slide"/>  <Relationship Id="rId6" Target="slides/slide5.xml" Type="http://schemas.openxmlformats.org/officeDocument/2006/relationships/slide"/>  <Relationship Id="rId7" Target="slides/slide6.xml" Type="http://schemas.openxmlformats.org/officeDocument/2006/relationships/slide"/>  <Relationship Id="rId8" Target="slides/slide7.xml" Type="http://schemas.openxmlformats.org/officeDocument/2006/relationships/slide"/>  <Relationship Id="rId9" Target="slides/slide8.xml" Type="http://schemas.openxmlformats.org/officeDocument/2006/relationships/slide"/>  <Relationship Id="rId10" Target="slides/slide9.xml" Type="http://schemas.openxmlformats.org/officeDocument/2006/relationships/slide"/>  <Relationship Id="rId11" Type="http://schemas.openxmlformats.org/officeDocument/2006/relationships/presProps" Target="presProps.xml"/>  <Relationship Id="rId12" Type="http://schemas.openxmlformats.org/officeDocument/2006/relationships/viewProps" Target="viewProps.xml"/>  <Relationship Id="rId13" Type="http://schemas.openxmlformats.org/officeDocument/2006/relationships/theme" Target="theme/theme1.xml"/>  <Relationship Id="rId14" Type="http://schemas.openxmlformats.org/officeDocument/2006/relationships/tableStyles" Target="tableStyles.xml"/>  <Relationship Id="rId15" Type="http://schemas.openxmlformats.org/officeDocument/2006/relationships/notesMaster" Target="notesMasters/notesMaster1.xml"/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media/image1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.xml" Type="http://schemas.openxmlformats.org/officeDocument/2006/relationships/notesSlide"/></Relationships>
</file>

<file path=ppt/slides/_rels/slide2.xml.rels><?xml version="1.0" encoding="UTF-8" standalone="yes"?>
<Relationships xmlns="http://schemas.openxmlformats.org/package/2006/relationships"><Relationship Id="rId1" Target="../media/image2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2.xml" Type="http://schemas.openxmlformats.org/officeDocument/2006/relationships/notesSlide"/></Relationships>
</file>

<file path=ppt/slides/_rels/slide3.xml.rels><?xml version="1.0" encoding="UTF-8" standalone="yes"?>
<Relationships xmlns="http://schemas.openxmlformats.org/package/2006/relationships"><Relationship Id="rId1" Target="../media/image3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3.xml" Type="http://schemas.openxmlformats.org/officeDocument/2006/relationships/notesSlide"/></Relationships>
</file>

<file path=ppt/slides/_rels/slide4.xml.rels><?xml version="1.0" encoding="UTF-8" standalone="yes"?>
<Relationships xmlns="http://schemas.openxmlformats.org/package/2006/relationships"><Relationship Id="rId1" Target="../media/image4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4.xml" Type="http://schemas.openxmlformats.org/officeDocument/2006/relationships/notesSlide"/></Relationships>
</file>

<file path=ppt/slides/_rels/slide5.xml.rels><?xml version="1.0" encoding="UTF-8" standalone="yes"?>
<Relationships xmlns="http://schemas.openxmlformats.org/package/2006/relationships"><Relationship Id="rId1" Target="../media/image5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5.xml" Type="http://schemas.openxmlformats.org/officeDocument/2006/relationships/notesSlide"/></Relationships>
</file>

<file path=ppt/slides/_rels/slide6.xml.rels><?xml version="1.0" encoding="UTF-8" standalone="yes"?>
<Relationships xmlns="http://schemas.openxmlformats.org/package/2006/relationships"><Relationship Id="rId1" Target="../media/image6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6.xml" Type="http://schemas.openxmlformats.org/officeDocument/2006/relationships/notesSlide"/></Relationships>
</file>

<file path=ppt/slides/_rels/slide7.xml.rels><?xml version="1.0" encoding="UTF-8" standalone="yes"?>
<Relationships xmlns="http://schemas.openxmlformats.org/package/2006/relationships"><Relationship Id="rId1" Target="../media/image7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7.xml" Type="http://schemas.openxmlformats.org/officeDocument/2006/relationships/notesSlide"/></Relationships>
</file>

<file path=ppt/slides/_rels/slide8.xml.rels><?xml version="1.0" encoding="UTF-8" standalone="yes"?>
<Relationships xmlns="http://schemas.openxmlformats.org/package/2006/relationships"><Relationship Id="rId1" Target="../media/image8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8.xml" Type="http://schemas.openxmlformats.org/officeDocument/2006/relationships/notesSlide"/></Relationships>
</file>

<file path=ppt/slides/_rels/slide9.xml.rels><?xml version="1.0" encoding="UTF-8" standalone="yes"?>
<Relationships xmlns="http://schemas.openxmlformats.org/package/2006/relationships"><Relationship Id="rId1" Target="../media/image9.pptx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9ewsRmXDy3q_lgYi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ACjMim255ZLJ8eZF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AJ_0Mh6bww1Zj_ti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Ak0CXrG-7EOMsI_g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BiBqa6bNJI4e78Tk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DdjHbT2WW4iLS8ML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EPYR51xNv9b6vVfz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EzRgQvevowR2Iwtc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/tmp/-LyyFjD2lbGZXtMmWMPa.pptx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2020-01-19T14:47:05.191Z</dcterms:created>
  <dcterms:modified xsi:type="dcterms:W3CDTF">2020-01-19T14:47:05.191Z</dcterms:modified>
</cp:coreProperties>
</file>